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81" r:id="rId5"/>
    <p:sldId id="283" r:id="rId6"/>
    <p:sldId id="308" r:id="rId7"/>
    <p:sldId id="266" r:id="rId8"/>
    <p:sldId id="307" r:id="rId9"/>
    <p:sldId id="300" r:id="rId10"/>
    <p:sldId id="296" r:id="rId11"/>
    <p:sldId id="288" r:id="rId12"/>
    <p:sldId id="30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4" autoAdjust="0"/>
  </p:normalViewPr>
  <p:slideViewPr>
    <p:cSldViewPr>
      <p:cViewPr varScale="1">
        <p:scale>
          <a:sx n="47" d="100"/>
          <a:sy n="47" d="100"/>
        </p:scale>
        <p:origin x="-12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8182" y="5029200"/>
            <a:ext cx="56388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r-SA" sz="8000" dirty="0">
              <a:solidFill>
                <a:schemeClr val="accent3">
                  <a:lumMod val="75000"/>
                </a:schemeClr>
              </a:solidFill>
              <a:latin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142875"/>
            <a:ext cx="5257799" cy="45815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040074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1144519" y="3545774"/>
            <a:ext cx="6858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90650" y="2169974"/>
            <a:ext cx="6477000" cy="27051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85900" y="2265224"/>
            <a:ext cx="6286500" cy="2514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5690643" y="3489376"/>
            <a:ext cx="860660" cy="786995"/>
            <a:chOff x="5690643" y="3472052"/>
            <a:chExt cx="860660" cy="786995"/>
          </a:xfrm>
        </p:grpSpPr>
        <p:cxnSp>
          <p:nvCxnSpPr>
            <p:cNvPr id="15" name="Straight Arrow Connector 14"/>
            <p:cNvCxnSpPr>
              <a:stCxn id="27" idx="0"/>
            </p:cNvCxnSpPr>
            <p:nvPr/>
          </p:nvCxnSpPr>
          <p:spPr>
            <a:xfrm flipH="1" flipV="1">
              <a:off x="6245134" y="3477445"/>
              <a:ext cx="118067" cy="77998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2279634">
              <a:off x="5690643" y="3472052"/>
              <a:ext cx="860660" cy="786995"/>
            </a:xfrm>
            <a:prstGeom prst="arc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6363201" y="4087045"/>
              <a:ext cx="120484" cy="152400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096000" y="2735529"/>
            <a:ext cx="860660" cy="786995"/>
            <a:chOff x="6207932" y="2680586"/>
            <a:chExt cx="860660" cy="786995"/>
          </a:xfrm>
        </p:grpSpPr>
        <p:cxnSp>
          <p:nvCxnSpPr>
            <p:cNvPr id="39" name="Straight Arrow Connector 38"/>
            <p:cNvCxnSpPr>
              <a:stCxn id="40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rc 39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565805" y="2738064"/>
            <a:ext cx="786995" cy="860660"/>
            <a:chOff x="2506173" y="2748938"/>
            <a:chExt cx="786995" cy="860660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2663461" y="2754998"/>
              <a:ext cx="55069" cy="56513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/>
            <p:cNvSpPr/>
            <p:nvPr/>
          </p:nvSpPr>
          <p:spPr>
            <a:xfrm rot="14346751">
              <a:off x="2469341" y="2785770"/>
              <a:ext cx="860660" cy="786995"/>
            </a:xfrm>
            <a:prstGeom prst="arc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2552200" y="3368621"/>
              <a:ext cx="111261" cy="148377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2898643" y="3545774"/>
            <a:ext cx="520255" cy="766037"/>
            <a:chOff x="3893531" y="5374738"/>
            <a:chExt cx="520255" cy="766037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3921966" y="5864267"/>
              <a:ext cx="121607" cy="177303"/>
            </a:xfrm>
            <a:prstGeom prst="straightConnector1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/>
            <p:cNvSpPr/>
            <p:nvPr/>
          </p:nvSpPr>
          <p:spPr>
            <a:xfrm rot="14346751">
              <a:off x="3770640" y="5497629"/>
              <a:ext cx="766037" cy="520255"/>
            </a:xfrm>
            <a:prstGeom prst="arc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V="1">
              <a:off x="3975037" y="5390108"/>
              <a:ext cx="206511" cy="76200"/>
            </a:xfrm>
            <a:prstGeom prst="straightConnector1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10406315">
            <a:off x="3638711" y="2619550"/>
            <a:ext cx="1731780" cy="1410079"/>
            <a:chOff x="3725361" y="1499450"/>
            <a:chExt cx="1731780" cy="1410079"/>
          </a:xfrm>
        </p:grpSpPr>
        <p:sp>
          <p:nvSpPr>
            <p:cNvPr id="43" name="Arc 42"/>
            <p:cNvSpPr/>
            <p:nvPr/>
          </p:nvSpPr>
          <p:spPr>
            <a:xfrm rot="19181742">
              <a:off x="3725361" y="1499450"/>
              <a:ext cx="1731780" cy="1410079"/>
            </a:xfrm>
            <a:prstGeom prst="arc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4038725" y="1676400"/>
              <a:ext cx="95523" cy="76200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228138" y="1636939"/>
              <a:ext cx="133076" cy="15512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 rot="21408359">
            <a:off x="3707629" y="2997078"/>
            <a:ext cx="1731780" cy="1410079"/>
            <a:chOff x="3725361" y="1499450"/>
            <a:chExt cx="1731780" cy="1410079"/>
          </a:xfrm>
        </p:grpSpPr>
        <p:sp>
          <p:nvSpPr>
            <p:cNvPr id="77" name="Arc 76"/>
            <p:cNvSpPr/>
            <p:nvPr/>
          </p:nvSpPr>
          <p:spPr>
            <a:xfrm rot="19181742">
              <a:off x="3725361" y="1499450"/>
              <a:ext cx="1731780" cy="1410079"/>
            </a:xfrm>
            <a:prstGeom prst="arc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4038725" y="1676400"/>
              <a:ext cx="95523" cy="76200"/>
            </a:xfrm>
            <a:prstGeom prst="straightConnector1">
              <a:avLst/>
            </a:prstGeom>
            <a:ln w="571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5228138" y="1636939"/>
              <a:ext cx="133076" cy="155121"/>
            </a:xfrm>
            <a:prstGeom prst="straightConnector1">
              <a:avLst/>
            </a:prstGeom>
            <a:ln w="571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4468677" y="2760524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6045195" y="2976369"/>
            <a:ext cx="962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30</a:t>
            </a:r>
            <a:r>
              <a:rPr lang="en-US" sz="3200" baseline="30000" dirty="0"/>
              <a:t>0</a:t>
            </a:r>
            <a:endParaRPr lang="en-US" sz="3200" dirty="0"/>
          </a:p>
        </p:txBody>
      </p:sp>
      <p:sp>
        <p:nvSpPr>
          <p:cNvPr id="83" name="TextBox 82"/>
          <p:cNvSpPr txBox="1"/>
          <p:nvPr/>
        </p:nvSpPr>
        <p:spPr>
          <a:xfrm>
            <a:off x="4316277" y="3388601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3020877" y="3406205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5686934" y="3370124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2771530" y="2976369"/>
            <a:ext cx="962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30</a:t>
            </a:r>
            <a:r>
              <a:rPr lang="en-US" sz="3200" baseline="30000" dirty="0"/>
              <a:t>0</a:t>
            </a:r>
            <a:endParaRPr lang="en-US" sz="3200" dirty="0"/>
          </a:p>
        </p:txBody>
      </p:sp>
      <p:sp>
        <p:nvSpPr>
          <p:cNvPr id="38" name="Rounded Rectangle 37"/>
          <p:cNvSpPr/>
          <p:nvPr/>
        </p:nvSpPr>
        <p:spPr>
          <a:xfrm>
            <a:off x="1910403" y="226874"/>
            <a:ext cx="5437493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/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2505" y="5332274"/>
            <a:ext cx="7923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উপরের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থেকে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a , b , c ও  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d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পরিমাপ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  </a:t>
            </a:r>
            <a:r>
              <a:rPr lang="en-US" sz="10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10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5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3" grpId="0"/>
      <p:bldP spid="84" grpId="0"/>
      <p:bldP spid="85" grpId="0"/>
      <p:bldP spid="86" grpId="0"/>
      <p:bldP spid="38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5769" y="3200400"/>
            <a:ext cx="492063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কি বোঝায় ? 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768" y="3846731"/>
            <a:ext cx="591123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একসমকোণ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? 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768" y="4493062"/>
            <a:ext cx="476124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সন্নিহিত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কাকে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বলে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?    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32" y="779800"/>
            <a:ext cx="3670800" cy="2420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725306" y="52516"/>
            <a:ext cx="5437493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/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86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0043754">
            <a:off x="29259" y="862510"/>
            <a:ext cx="3829365" cy="1015663"/>
          </a:xfrm>
          <a:prstGeom prst="rect">
            <a:avLst/>
          </a:prstGeom>
          <a:solidFill>
            <a:srgbClr val="00B0F0"/>
          </a:solidFill>
          <a:ln cmpd="thickThin">
            <a:solidFill>
              <a:srgbClr val="FF0000"/>
            </a:solidFill>
          </a:ln>
          <a:effectLst/>
          <a:scene3d>
            <a:camera prst="perspectiveRelaxed">
              <a:rot lat="19184733" lon="393450" rev="21345109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046" y="105046"/>
            <a:ext cx="3247754" cy="324775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15919" y="4595250"/>
            <a:ext cx="6858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953000" y="3785005"/>
            <a:ext cx="860660" cy="786995"/>
            <a:chOff x="6207932" y="2680586"/>
            <a:chExt cx="860660" cy="786995"/>
          </a:xfrm>
        </p:grpSpPr>
        <p:cxnSp>
          <p:nvCxnSpPr>
            <p:cNvPr id="9" name="Straight Arrow Connector 8"/>
            <p:cNvCxnSpPr>
              <a:stCxn id="10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495800" y="3505200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412559" y="2514600"/>
            <a:ext cx="2635425" cy="20953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752600" y="2514600"/>
            <a:ext cx="2647952" cy="203780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400551" y="1219200"/>
            <a:ext cx="30743" cy="33433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18629042">
            <a:off x="3915634" y="3498519"/>
            <a:ext cx="1360544" cy="891521"/>
            <a:chOff x="6218354" y="2667685"/>
            <a:chExt cx="820530" cy="761708"/>
          </a:xfrm>
        </p:grpSpPr>
        <p:cxnSp>
          <p:nvCxnSpPr>
            <p:cNvPr id="18" name="Straight Arrow Connector 17"/>
            <p:cNvCxnSpPr>
              <a:stCxn id="19" idx="0"/>
            </p:cNvCxnSpPr>
            <p:nvPr/>
          </p:nvCxnSpPr>
          <p:spPr>
            <a:xfrm rot="2970958" flipH="1">
              <a:off x="6743397" y="2713456"/>
              <a:ext cx="90100" cy="7462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 rot="2279634">
              <a:off x="6218354" y="2667685"/>
              <a:ext cx="820530" cy="761708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2970958">
              <a:off x="6917923" y="3334289"/>
              <a:ext cx="8618" cy="102873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rot="14448957">
            <a:off x="3668179" y="3387797"/>
            <a:ext cx="975875" cy="931339"/>
            <a:chOff x="6207932" y="2680586"/>
            <a:chExt cx="860660" cy="786995"/>
          </a:xfrm>
        </p:grpSpPr>
        <p:cxnSp>
          <p:nvCxnSpPr>
            <p:cNvPr id="22" name="Straight Arrow Connector 21"/>
            <p:cNvCxnSpPr>
              <a:stCxn id="23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935277" y="3352800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5103163" y="3810000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3810000"/>
            <a:ext cx="636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1100" dirty="0"/>
          </a:p>
        </p:txBody>
      </p:sp>
      <p:grpSp>
        <p:nvGrpSpPr>
          <p:cNvPr id="28" name="Group 27"/>
          <p:cNvGrpSpPr/>
          <p:nvPr/>
        </p:nvGrpSpPr>
        <p:grpSpPr>
          <a:xfrm rot="12455754">
            <a:off x="2968414" y="3836382"/>
            <a:ext cx="860660" cy="786995"/>
            <a:chOff x="6207932" y="2680586"/>
            <a:chExt cx="860660" cy="786995"/>
          </a:xfrm>
        </p:grpSpPr>
        <p:cxnSp>
          <p:nvCxnSpPr>
            <p:cNvPr id="29" name="Straight Arrow Connector 28"/>
            <p:cNvCxnSpPr>
              <a:stCxn id="30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82505" y="5334000"/>
            <a:ext cx="8532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উপরের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থেকে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প্রমাণ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যে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3600" dirty="0" smtClean="0"/>
              <a:t>x </a:t>
            </a:r>
            <a:r>
              <a:rPr lang="en-US" sz="3200" dirty="0" smtClean="0"/>
              <a:t>+  </a:t>
            </a:r>
            <a:r>
              <a:rPr lang="en-US" sz="3600" dirty="0" smtClean="0"/>
              <a:t>   y =</a:t>
            </a:r>
            <a:endParaRPr lang="en-US" sz="1000" dirty="0"/>
          </a:p>
          <a:p>
            <a:pPr algn="ctr"/>
            <a:r>
              <a:rPr lang="en-US" sz="3600" dirty="0" smtClean="0"/>
              <a:t>  </a:t>
            </a:r>
            <a:endParaRPr lang="en-US" sz="1000" dirty="0" smtClean="0"/>
          </a:p>
          <a:p>
            <a:pPr algn="ctr"/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53130" y="5334000"/>
            <a:ext cx="962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90</a:t>
            </a:r>
            <a:r>
              <a:rPr lang="en-US" sz="3200" baseline="30000" dirty="0" smtClean="0"/>
              <a:t>0</a:t>
            </a:r>
            <a:endParaRPr lang="en-US" sz="3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19800" y="5486400"/>
            <a:ext cx="191016" cy="304800"/>
            <a:chOff x="1828800" y="3657600"/>
            <a:chExt cx="228600" cy="38100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047984" y="5486400"/>
            <a:ext cx="191016" cy="304800"/>
            <a:chOff x="1828800" y="3657600"/>
            <a:chExt cx="228600" cy="381002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7829292" y="5473987"/>
            <a:ext cx="191016" cy="304800"/>
            <a:chOff x="1828800" y="3657600"/>
            <a:chExt cx="228600" cy="381002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7402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25" grpId="0"/>
      <p:bldP spid="26" grpId="0"/>
      <p:bldP spid="27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838200"/>
            <a:ext cx="6324600" cy="1295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Rafiqul Islam\Desktop\PHOTO\RAFI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5029200" cy="31432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4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499955"/>
            <a:ext cx="45720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মোস্তাফিজুর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কুর্মিটোলা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অ্যান্ড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438400"/>
            <a:ext cx="293473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371600" y="4459069"/>
            <a:ext cx="2209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800600" y="1334869"/>
            <a:ext cx="3276600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57800" y="4459069"/>
            <a:ext cx="28194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828800" y="125866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1792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বিন্দু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2986" y="1792069"/>
            <a:ext cx="200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সরল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রেখা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611469"/>
            <a:ext cx="200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রেখাংশ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5257" y="4687669"/>
            <a:ext cx="200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রশ্মি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914400"/>
            <a:ext cx="6019800" cy="2133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/>
          <a:scene3d>
            <a:camera prst="perspectiveRelaxedModerately"/>
            <a:lightRig rig="threePt" dir="t"/>
          </a:scene3d>
          <a:sp3d prstMaterial="soft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endParaRPr lang="en-US" sz="7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6057" y="3609788"/>
            <a:ext cx="7630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উপপাদ্য-১ :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79789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25307" y="457200"/>
            <a:ext cx="5437493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/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286000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সরল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রেখা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রশ্মি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বিন্দু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ও 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কোন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সন্নিহিত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সমকোণ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ও  </a:t>
            </a:r>
            <a:r>
              <a:rPr lang="en-US" sz="32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সরল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কোণের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পরিমাপ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উপপাদ্য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প্রমাণ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47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438150" y="2782669"/>
            <a:ext cx="3962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438150" y="725269"/>
            <a:ext cx="3200400" cy="2057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14400" y="3124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ABC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550" y="323671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86936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0550" y="266758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6377" y="4687669"/>
            <a:ext cx="5715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205283" y="2935069"/>
            <a:ext cx="2404419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69690" y="476386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76402" y="468766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33202" y="468766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33502" y="2718137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7290" y="5144869"/>
            <a:ext cx="6040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AOC 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ও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BOC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দুটি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সন্নিহিত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89075" y="3276600"/>
            <a:ext cx="191016" cy="304800"/>
            <a:chOff x="1828800" y="3657600"/>
            <a:chExt cx="228600" cy="381002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542784" y="5334000"/>
            <a:ext cx="191016" cy="304800"/>
            <a:chOff x="1828800" y="3657600"/>
            <a:chExt cx="228600" cy="381002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761984" y="5334000"/>
            <a:ext cx="191016" cy="304800"/>
            <a:chOff x="1828800" y="3657600"/>
            <a:chExt cx="228600" cy="381002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066800" y="1981200"/>
            <a:ext cx="860660" cy="786995"/>
            <a:chOff x="6207932" y="2680586"/>
            <a:chExt cx="860660" cy="786995"/>
          </a:xfrm>
        </p:grpSpPr>
        <p:cxnSp>
          <p:nvCxnSpPr>
            <p:cNvPr id="28" name="Straight Arrow Connector 27"/>
            <p:cNvCxnSpPr>
              <a:stCxn id="29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c 28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15555526">
            <a:off x="4760876" y="4293631"/>
            <a:ext cx="860660" cy="786995"/>
            <a:chOff x="6207932" y="2680586"/>
            <a:chExt cx="860660" cy="786995"/>
          </a:xfrm>
        </p:grpSpPr>
        <p:cxnSp>
          <p:nvCxnSpPr>
            <p:cNvPr id="32" name="Straight Arrow Connector 31"/>
            <p:cNvCxnSpPr>
              <a:stCxn id="33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504930" y="4282440"/>
            <a:ext cx="399429" cy="413268"/>
            <a:chOff x="6171680" y="3962400"/>
            <a:chExt cx="399429" cy="413268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6484620" y="4315085"/>
              <a:ext cx="35132" cy="5605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rot="2279634">
              <a:off x="6171680" y="3986879"/>
              <a:ext cx="399429" cy="388789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6434016" y="3962400"/>
              <a:ext cx="60242" cy="733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0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2950690" y="4876800"/>
            <a:ext cx="5715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4490" y="4876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22790" y="4876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41490" y="4800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7" name="Chord 16"/>
          <p:cNvSpPr/>
          <p:nvPr/>
        </p:nvSpPr>
        <p:spPr>
          <a:xfrm rot="6743026">
            <a:off x="4899516" y="3654787"/>
            <a:ext cx="1667341" cy="1760587"/>
          </a:xfrm>
          <a:prstGeom prst="chord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50690" y="5334000"/>
            <a:ext cx="6040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AOB 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সরল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74490" y="1963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67300" y="2976655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81000" y="3102430"/>
            <a:ext cx="4762500" cy="2177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381000" y="3657600"/>
            <a:ext cx="519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চিত্রে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AOC  ও       BOC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সমকোণ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43200" y="381000"/>
            <a:ext cx="0" cy="2743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1450" y="30596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52700" y="3075605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85800" y="3810000"/>
            <a:ext cx="191016" cy="304800"/>
            <a:chOff x="1828800" y="3657600"/>
            <a:chExt cx="228600" cy="38100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133600" y="3810000"/>
            <a:ext cx="191016" cy="304800"/>
            <a:chOff x="1828800" y="3657600"/>
            <a:chExt cx="228600" cy="381002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42984" y="5486400"/>
            <a:ext cx="191016" cy="304800"/>
            <a:chOff x="1828800" y="3657600"/>
            <a:chExt cx="228600" cy="381002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3946709">
            <a:off x="2195821" y="2530704"/>
            <a:ext cx="860660" cy="786995"/>
            <a:chOff x="6207932" y="2680586"/>
            <a:chExt cx="860660" cy="786995"/>
          </a:xfrm>
        </p:grpSpPr>
        <p:cxnSp>
          <p:nvCxnSpPr>
            <p:cNvPr id="36" name="Straight Arrow Connector 35"/>
            <p:cNvCxnSpPr>
              <a:stCxn id="37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9600333">
            <a:off x="2499113" y="2457722"/>
            <a:ext cx="860660" cy="786995"/>
            <a:chOff x="6207932" y="2680586"/>
            <a:chExt cx="860660" cy="786995"/>
          </a:xfrm>
        </p:grpSpPr>
        <p:cxnSp>
          <p:nvCxnSpPr>
            <p:cNvPr id="45" name="Straight Arrow Connector 44"/>
            <p:cNvCxnSpPr>
              <a:stCxn id="46" idx="0"/>
            </p:cNvCxnSpPr>
            <p:nvPr/>
          </p:nvCxnSpPr>
          <p:spPr>
            <a:xfrm flipH="1" flipV="1">
              <a:off x="6762423" y="2685979"/>
              <a:ext cx="118067" cy="7799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/>
            <p:cNvSpPr/>
            <p:nvPr/>
          </p:nvSpPr>
          <p:spPr>
            <a:xfrm rot="2279634">
              <a:off x="6207932" y="2680586"/>
              <a:ext cx="860660" cy="786995"/>
            </a:xfrm>
            <a:prstGeom prst="arc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6880490" y="3295579"/>
              <a:ext cx="120484" cy="1524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5322424" y="4694583"/>
            <a:ext cx="773576" cy="715617"/>
            <a:chOff x="6681012" y="1394791"/>
            <a:chExt cx="773576" cy="715617"/>
          </a:xfrm>
        </p:grpSpPr>
        <p:cxnSp>
          <p:nvCxnSpPr>
            <p:cNvPr id="53" name="Straight Arrow Connector 52"/>
            <p:cNvCxnSpPr/>
            <p:nvPr/>
          </p:nvCxnSpPr>
          <p:spPr>
            <a:xfrm flipH="1">
              <a:off x="6685225" y="1516380"/>
              <a:ext cx="62535" cy="6154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/>
            <p:cNvSpPr/>
            <p:nvPr/>
          </p:nvSpPr>
          <p:spPr>
            <a:xfrm rot="18870986">
              <a:off x="6709991" y="1365812"/>
              <a:ext cx="715617" cy="773576"/>
            </a:xfrm>
            <a:prstGeom prst="arc">
              <a:avLst>
                <a:gd name="adj1" fmla="val 15528647"/>
                <a:gd name="adj2" fmla="val 0"/>
              </a:avLst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7309479" y="1484173"/>
              <a:ext cx="66681" cy="77927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566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/>
      <p:bldP spid="19" grpId="0"/>
      <p:bldP spid="22" grpId="0"/>
      <p:bldP spid="25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1295400" y="1187903"/>
            <a:ext cx="6381750" cy="3317421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1638300" y="1143000"/>
            <a:ext cx="5695950" cy="3407229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5435025"/>
            <a:ext cx="889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</a:t>
            </a:r>
            <a:r>
              <a:rPr lang="en-US" sz="20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AOC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ও   </a:t>
            </a:r>
            <a:r>
              <a:rPr lang="en-US" sz="20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BOD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দুটির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মধ্যে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একটি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অপরটির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বিপ্রতীপ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কোণ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5074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9144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05300" y="2895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2500" y="9144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4419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094984" y="5562600"/>
            <a:ext cx="191016" cy="304800"/>
            <a:chOff x="1828800" y="3657600"/>
            <a:chExt cx="228600" cy="381002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14400" y="5562600"/>
            <a:ext cx="191016" cy="304800"/>
            <a:chOff x="1828800" y="3657600"/>
            <a:chExt cx="228600" cy="38100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103224" y="2408583"/>
            <a:ext cx="773576" cy="715617"/>
            <a:chOff x="6681012" y="1394791"/>
            <a:chExt cx="773576" cy="715617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6685225" y="1516380"/>
              <a:ext cx="62535" cy="6154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18870986">
              <a:off x="6709991" y="1365812"/>
              <a:ext cx="715617" cy="773576"/>
            </a:xfrm>
            <a:prstGeom prst="arc">
              <a:avLst>
                <a:gd name="adj1" fmla="val 15528647"/>
                <a:gd name="adj2" fmla="val 0"/>
              </a:avLst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7309479" y="1484173"/>
              <a:ext cx="66681" cy="77927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rot="5400000">
            <a:off x="4589403" y="2543580"/>
            <a:ext cx="773576" cy="715617"/>
            <a:chOff x="6681012" y="1394791"/>
            <a:chExt cx="773576" cy="715617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6685225" y="1516380"/>
              <a:ext cx="62535" cy="6154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8870986">
              <a:off x="6709991" y="1365812"/>
              <a:ext cx="715617" cy="773576"/>
            </a:xfrm>
            <a:prstGeom prst="arc">
              <a:avLst>
                <a:gd name="adj1" fmla="val 15528647"/>
                <a:gd name="adj2" fmla="val 0"/>
              </a:avLst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7309479" y="1484173"/>
              <a:ext cx="66681" cy="77927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15800552">
            <a:off x="3556374" y="2430054"/>
            <a:ext cx="773576" cy="715617"/>
            <a:chOff x="6681012" y="1394791"/>
            <a:chExt cx="773576" cy="715617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6685225" y="1516380"/>
              <a:ext cx="62535" cy="6154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 rot="18870986">
              <a:off x="6709991" y="1365812"/>
              <a:ext cx="715617" cy="773576"/>
            </a:xfrm>
            <a:prstGeom prst="arc">
              <a:avLst>
                <a:gd name="adj1" fmla="val 15528647"/>
                <a:gd name="adj2" fmla="val 0"/>
              </a:avLst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309479" y="1484173"/>
              <a:ext cx="66681" cy="77927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11158412">
            <a:off x="4128063" y="2649093"/>
            <a:ext cx="773576" cy="715617"/>
            <a:chOff x="6681012" y="1394791"/>
            <a:chExt cx="773576" cy="715617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6685225" y="1516380"/>
              <a:ext cx="62535" cy="6154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rc 31"/>
            <p:cNvSpPr/>
            <p:nvPr/>
          </p:nvSpPr>
          <p:spPr>
            <a:xfrm rot="18870986">
              <a:off x="6709991" y="1365812"/>
              <a:ext cx="715617" cy="773576"/>
            </a:xfrm>
            <a:prstGeom prst="arc">
              <a:avLst>
                <a:gd name="adj1" fmla="val 15528647"/>
                <a:gd name="adj2" fmla="val 0"/>
              </a:avLst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7309479" y="1484173"/>
              <a:ext cx="66681" cy="77927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52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1285102" y="4183089"/>
            <a:ext cx="5715000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74290" y="425928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81002" y="425928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23502" y="418308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22871" y="2418821"/>
            <a:ext cx="2404419" cy="1752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74193" y="212568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25" y="1063228"/>
            <a:ext cx="3916559" cy="39165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90" y="3028421"/>
            <a:ext cx="1501268" cy="9975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55490" y="324690"/>
            <a:ext cx="6040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AOC  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+  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CO</a:t>
            </a:r>
            <a:r>
              <a:rPr lang="en-US" sz="2400" dirty="0">
                <a:latin typeface="NikoshLightBAN" panose="02000000000000000000" pitchFamily="2" charset="0"/>
                <a:cs typeface="NikoshLightBAN" panose="02000000000000000000" pitchFamily="2" charset="0"/>
              </a:rPr>
              <a:t>B</a:t>
            </a:r>
            <a:r>
              <a:rPr lang="en-US" sz="2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=</a:t>
            </a:r>
            <a:r>
              <a:rPr lang="en-US" sz="36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দুই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সমকোণ</a:t>
            </a:r>
            <a:r>
              <a:rPr lang="en-US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71152" y="457354"/>
            <a:ext cx="228600" cy="381002"/>
            <a:chOff x="1828800" y="3657600"/>
            <a:chExt cx="228600" cy="381002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342752" y="463945"/>
            <a:ext cx="228600" cy="381002"/>
            <a:chOff x="1828800" y="3657600"/>
            <a:chExt cx="228600" cy="381002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560290" y="513821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822871" y="864461"/>
            <a:ext cx="0" cy="33069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04" y="3021507"/>
            <a:ext cx="1501268" cy="9975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90" y="1845154"/>
            <a:ext cx="1448767" cy="19489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490" y="1798944"/>
            <a:ext cx="1581706" cy="214387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225998" y="2412268"/>
            <a:ext cx="4610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AOD                      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DOC</a:t>
            </a:r>
            <a:endParaRPr lang="en-US" dirty="0" smtClean="0"/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COB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64890" y="5142911"/>
            <a:ext cx="4528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AOC +  COB = 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AOD +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DOC + 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COB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64890" y="5146653"/>
            <a:ext cx="191016" cy="304800"/>
            <a:chOff x="1828800" y="3657600"/>
            <a:chExt cx="228600" cy="381002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103090" y="5142911"/>
            <a:ext cx="191016" cy="304800"/>
            <a:chOff x="1828800" y="3657600"/>
            <a:chExt cx="228600" cy="381002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093690" y="5142911"/>
            <a:ext cx="191016" cy="304800"/>
            <a:chOff x="1828800" y="3657600"/>
            <a:chExt cx="228600" cy="381002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969474" y="5135291"/>
            <a:ext cx="191016" cy="304800"/>
            <a:chOff x="1828800" y="3657600"/>
            <a:chExt cx="228600" cy="3810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922490" y="5135291"/>
            <a:ext cx="191016" cy="304800"/>
            <a:chOff x="1828800" y="3657600"/>
            <a:chExt cx="228600" cy="381002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00" y="4038602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3712690" y="5619690"/>
            <a:ext cx="2073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AOD +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DOB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490" y="1816413"/>
            <a:ext cx="1577258" cy="220260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638" y="1078990"/>
            <a:ext cx="3600252" cy="3854431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2796862" y="2634956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AOD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DOB 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3978874" y="5619221"/>
            <a:ext cx="191016" cy="304800"/>
            <a:chOff x="1828800" y="3657600"/>
            <a:chExt cx="228607" cy="381002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828806" y="4038602"/>
              <a:ext cx="22860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931890" y="5619221"/>
            <a:ext cx="191016" cy="304800"/>
            <a:chOff x="1828800" y="3657600"/>
            <a:chExt cx="228607" cy="381002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828800" y="3657600"/>
              <a:ext cx="228600" cy="3810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828806" y="4038602"/>
              <a:ext cx="22860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3800350" y="6047405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31767" y="6412468"/>
            <a:ext cx="1021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প্রমানিত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]</a:t>
            </a:r>
            <a:endParaRPr lang="en-US" sz="1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8346" y="3212068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AOC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4400" y="3505200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COB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7" grpId="1"/>
      <p:bldP spid="12" grpId="0"/>
      <p:bldP spid="19" grpId="0"/>
      <p:bldP spid="24" grpId="0"/>
      <p:bldP spid="24" grpId="1"/>
      <p:bldP spid="25" grpId="0"/>
      <p:bldP spid="41" grpId="0"/>
      <p:bldP spid="44" grpId="0"/>
      <p:bldP spid="51" grpId="0"/>
      <p:bldP spid="52" grpId="0"/>
      <p:bldP spid="10" grpId="0"/>
      <p:bldP spid="10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1386</TotalTime>
  <Words>244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dell-pc</dc:creator>
  <cp:lastModifiedBy>user</cp:lastModifiedBy>
  <cp:revision>280</cp:revision>
  <dcterms:created xsi:type="dcterms:W3CDTF">2006-08-16T00:00:00Z</dcterms:created>
  <dcterms:modified xsi:type="dcterms:W3CDTF">2016-02-01T05:11:42Z</dcterms:modified>
</cp:coreProperties>
</file>